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6"/>
  </p:normalViewPr>
  <p:slideViewPr>
    <p:cSldViewPr snapToGrid="0" snapToObjects="1">
      <p:cViewPr varScale="1">
        <p:scale>
          <a:sx n="82" d="100"/>
          <a:sy n="82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823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090" y="365125"/>
            <a:ext cx="669812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38" y="1566763"/>
            <a:ext cx="4363656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66763"/>
            <a:ext cx="4383912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1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05734"/>
            <a:ext cx="43672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38" y="2505075"/>
            <a:ext cx="43672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508568"/>
            <a:ext cx="4364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3636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6380D-8506-4840-B319-26535E4C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3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6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36258"/>
            <a:ext cx="8862589" cy="466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93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3B5E1-44E1-D74E-B2B8-E29CE34DBD0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2810" y="6356351"/>
            <a:ext cx="4363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6127" y="63529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DB46C-9D56-0046-80FD-C0BAFA86E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Collision Detection and TTC calculation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E7586D4-8E69-AA4E-8A0E-68DB97040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Craig Beal</a:t>
            </a:r>
          </a:p>
          <a:p>
            <a:r>
              <a:rPr lang="en-US" dirty="0"/>
              <a:t>Bucknell University</a:t>
            </a:r>
          </a:p>
          <a:p>
            <a:r>
              <a:rPr lang="en-US" dirty="0"/>
              <a:t>2.22.2022</a:t>
            </a:r>
          </a:p>
        </p:txBody>
      </p:sp>
    </p:spTree>
    <p:extLst>
      <p:ext uri="{BB962C8B-B14F-4D97-AF65-F5344CB8AC3E}">
        <p14:creationId xmlns:p14="http://schemas.microsoft.com/office/powerpoint/2010/main" val="32375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the track width but vertices within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9" y="202071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spans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96" y="1020283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39" y="1085837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28" y="327728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471" y="108583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outside max/min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902" y="1370919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62" y="3142067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04" y="55315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2EAE-2D4E-FD4F-9037-E13C547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with ASAM </a:t>
            </a:r>
            <a:r>
              <a:rPr lang="en-US" dirty="0" err="1"/>
              <a:t>OpenDrive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2415-AC13-1C4A-92CD-E217DF77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systems are compatible</a:t>
            </a:r>
          </a:p>
          <a:p>
            <a:pPr lvl="1"/>
            <a:r>
              <a:rPr lang="en-US" dirty="0"/>
              <a:t>MATLAB code uses X,Y to represent ODR inertial E,N</a:t>
            </a:r>
          </a:p>
          <a:p>
            <a:r>
              <a:rPr lang="en-US" dirty="0"/>
              <a:t>Obstacles are compatible</a:t>
            </a:r>
          </a:p>
          <a:p>
            <a:pPr lvl="1"/>
            <a:r>
              <a:rPr lang="en-US" dirty="0"/>
              <a:t>MATLAB code uses point cloud for vertices and/or cylindrical/rectangular prism primitives</a:t>
            </a:r>
          </a:p>
          <a:p>
            <a:pPr lvl="1"/>
            <a:r>
              <a:rPr lang="en-US" dirty="0"/>
              <a:t>ODR uses “corner road” and “corner local” for the vertices, with (arbitrarily rotated) rectangular or circular bounding “box” of an object</a:t>
            </a:r>
          </a:p>
          <a:p>
            <a:r>
              <a:rPr lang="en-US" dirty="0"/>
              <a:t>Vehicle trajectories are compatible</a:t>
            </a:r>
          </a:p>
          <a:p>
            <a:pPr lvl="1"/>
            <a:r>
              <a:rPr lang="en-US" dirty="0"/>
              <a:t>MATLAB code uses circular trajectories to define vehicle travel</a:t>
            </a:r>
          </a:p>
          <a:p>
            <a:pPr lvl="1"/>
            <a:r>
              <a:rPr lang="en-US" dirty="0"/>
              <a:t>ODR uses ”road” “arcs”</a:t>
            </a:r>
          </a:p>
        </p:txBody>
      </p:sp>
    </p:spTree>
    <p:extLst>
      <p:ext uri="{BB962C8B-B14F-4D97-AF65-F5344CB8AC3E}">
        <p14:creationId xmlns:p14="http://schemas.microsoft.com/office/powerpoint/2010/main" val="35823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C544-8A84-7F4D-892A-3A258BA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Trajectory Geometry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B34C4-F5BD-0D45-90C6-BE5D81EE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5" y="1095115"/>
            <a:ext cx="8862589" cy="17722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E67D7-73BA-B946-AFFA-85F41629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11" y="5315962"/>
            <a:ext cx="2667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8DFA6-49D7-AC4F-B25D-1360704F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35" y="2973210"/>
            <a:ext cx="4645784" cy="354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30ECF-A882-7446-8BC2-D4D9968A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11" y="4777930"/>
            <a:ext cx="22352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4F175-65AE-8B4A-B143-2EF9D604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11" y="4270942"/>
            <a:ext cx="21463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0E24-DCE9-5D43-9425-F4122CCB6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011" y="3749362"/>
            <a:ext cx="163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4301-D146-7146-865E-829AFB70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consider all possible collision/near miss possibilities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8A5D27-CE2A-3C4E-AFF2-024EFC0FE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1580"/>
              </p:ext>
            </p:extLst>
          </p:nvPr>
        </p:nvGraphicFramePr>
        <p:xfrm>
          <a:off x="412594" y="1397507"/>
          <a:ext cx="8318812" cy="505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6073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732661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0024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32539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0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Vertex/vertices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4" y="1883302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3302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between inside front corner and min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72" y="179493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between outside front corner and max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37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05" y="253723"/>
            <a:ext cx="8862590" cy="1325563"/>
          </a:xfrm>
        </p:spPr>
        <p:txBody>
          <a:bodyPr>
            <a:normAutofit/>
          </a:bodyPr>
          <a:lstStyle/>
          <a:p>
            <a:r>
              <a:rPr lang="en-US" dirty="0"/>
              <a:t>Edge between min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55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between max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318DD5-1CC5-234E-BA1B-AB69C3FCD718}" vid="{F7DCD0FA-2E17-F245-ACF4-0BEDD5A1F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1683</TotalTime>
  <Words>565</Words>
  <Application>Microsoft Office PowerPoint</Application>
  <PresentationFormat>On-screen Show (4:3)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Collision Detection and TTC calculation</vt:lpstr>
      <vt:lpstr>Vehicle Trajectory Geometry</vt:lpstr>
      <vt:lpstr>Need to consider all possible collision/near miss possibilities</vt:lpstr>
      <vt:lpstr>Vertex/vertices within track width</vt:lpstr>
      <vt:lpstr>Vertex between inside front corner and min radius</vt:lpstr>
      <vt:lpstr>Vertex between outside front corner and max radius</vt:lpstr>
      <vt:lpstr>Edge entirely within track width</vt:lpstr>
      <vt:lpstr>Edge between min radius and track width</vt:lpstr>
      <vt:lpstr>Edge between max radius and track width</vt:lpstr>
      <vt:lpstr>Edge spans the track width but vertices within min and max radii</vt:lpstr>
      <vt:lpstr>Edge spans min and max radii</vt:lpstr>
      <vt:lpstr>Edge spans max radius with vertex outside of outer front track radius</vt:lpstr>
      <vt:lpstr>Edge spans min radius with vertex outside of inner front track radius</vt:lpstr>
      <vt:lpstr>Vertices outside max/min radii (near miss)</vt:lpstr>
      <vt:lpstr>Consistency with ASAM OpenDrive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Detection and TTC calculation</dc:title>
  <dc:creator>Craig Beal</dc:creator>
  <cp:lastModifiedBy>shashank g</cp:lastModifiedBy>
  <cp:revision>9</cp:revision>
  <dcterms:created xsi:type="dcterms:W3CDTF">2022-02-22T15:37:24Z</dcterms:created>
  <dcterms:modified xsi:type="dcterms:W3CDTF">2022-06-29T06:52:48Z</dcterms:modified>
</cp:coreProperties>
</file>